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3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55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2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32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25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91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BCE5-31A5-428F-B3C5-1929F25EBAA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73F-84C6-4251-9C10-6EAF95F56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5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A5EFBC-91DA-1E0D-BE1B-C55919DE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32399883" cy="431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桐瑶</dc:creator>
  <cp:lastModifiedBy>桐瑶</cp:lastModifiedBy>
  <cp:revision>1</cp:revision>
  <dcterms:created xsi:type="dcterms:W3CDTF">2022-11-07T05:15:56Z</dcterms:created>
  <dcterms:modified xsi:type="dcterms:W3CDTF">2022-11-07T05:17:19Z</dcterms:modified>
</cp:coreProperties>
</file>