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zh-CN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249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31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73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8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77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24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13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08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10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32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8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5A2E-B4FC-40A8-B784-0FB0A07FF9E4}" type="datetimeFigureOut">
              <a:rPr lang="zh-CN" altLang="en-US" smtClean="0"/>
              <a:t>2019/11/2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B137-D724-4CEF-A7DF-E23FD7F32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20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717750" y="1943100"/>
            <a:ext cx="1428750" cy="119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01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7070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</Words>
  <Application>Microsoft Office PowerPoint</Application>
  <PresentationFormat>自定义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</cp:revision>
  <dcterms:created xsi:type="dcterms:W3CDTF">2019-11-02T07:17:13Z</dcterms:created>
  <dcterms:modified xsi:type="dcterms:W3CDTF">2019-11-02T11:07:57Z</dcterms:modified>
</cp:coreProperties>
</file>