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399288" cy="43200638"/>
  <p:notesSz cx="6858000" cy="9144000"/>
  <p:defaultTextStyle>
    <a:defPPr>
      <a:defRPr lang="zh-CN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1560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0070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032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6299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5435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53635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5159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5114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259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606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273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202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01D64-B8D0-473A-8A25-F730D8228C70}" type="datetimeFigureOut">
              <a:rPr lang="zh-CN" altLang="en-US" smtClean="0"/>
              <a:t>2018/10/31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54D8B-B24E-436B-A864-582479064A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230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24961517" y="7272421"/>
            <a:ext cx="4513179" cy="4513179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>
                <a:solidFill>
                  <a:schemeClr val="tx1"/>
                </a:solidFill>
              </a:rPr>
              <a:t>校徽</a:t>
            </a:r>
            <a:r>
              <a:rPr lang="en-US" altLang="zh-CN" dirty="0" smtClean="0">
                <a:solidFill>
                  <a:schemeClr val="tx1"/>
                </a:solidFill>
              </a:rPr>
              <a:t>logo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7817010" y="1925053"/>
            <a:ext cx="121058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b="1" dirty="0" smtClean="0"/>
              <a:t>01</a:t>
            </a:r>
            <a:endParaRPr lang="zh-CN" alt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681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</Words>
  <Application>Microsoft Office PowerPoint</Application>
  <PresentationFormat>自定义</PresentationFormat>
  <Paragraphs>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等线</vt:lpstr>
      <vt:lpstr>等线 Light</vt:lpstr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YSTW</dc:creator>
  <cp:lastModifiedBy>YSTW</cp:lastModifiedBy>
  <cp:revision>6</cp:revision>
  <dcterms:created xsi:type="dcterms:W3CDTF">2018-10-26T06:48:53Z</dcterms:created>
  <dcterms:modified xsi:type="dcterms:W3CDTF">2018-10-31T09:24:38Z</dcterms:modified>
</cp:coreProperties>
</file>