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32399288" cy="43200638"/>
  <p:notesSz cx="6858000" cy="9144000"/>
  <p:defaultTextStyle>
    <a:defPPr>
      <a:defRPr lang="zh-CN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560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007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032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3185741" y="2300034"/>
            <a:ext cx="6986096" cy="366105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227451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29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43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10576" y="10770165"/>
            <a:ext cx="27944386" cy="17970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10576" y="28910433"/>
            <a:ext cx="27944386" cy="945013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363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15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1671" y="2300037"/>
            <a:ext cx="27944386" cy="8350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31672" y="10590160"/>
            <a:ext cx="13706416" cy="5190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231672" y="15780233"/>
            <a:ext cx="13706416" cy="2321034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02140" y="10590160"/>
            <a:ext cx="13773917" cy="5190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02140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511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59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60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73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02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227451" y="2300037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227451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01D64-B8D0-473A-8A25-F730D8228C70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732264" y="40040594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2881997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54D8B-B24E-436B-A864-582479064A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230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4961517" y="7272421"/>
            <a:ext cx="4513179" cy="451317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校徽</a:t>
            </a:r>
            <a:r>
              <a:rPr lang="en-US" altLang="zh-CN" dirty="0" smtClean="0">
                <a:solidFill>
                  <a:schemeClr val="tx1"/>
                </a:solidFill>
              </a:rPr>
              <a:t>logo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817010" y="1925053"/>
            <a:ext cx="1210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b="1" dirty="0" smtClean="0"/>
              <a:t>01</a:t>
            </a:r>
            <a:endParaRPr lang="zh-CN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56819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</Words>
  <Application>Microsoft Office PowerPoint</Application>
  <PresentationFormat>自定义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YSTW</dc:creator>
  <cp:lastModifiedBy>YSTW</cp:lastModifiedBy>
  <cp:revision>6</cp:revision>
  <dcterms:created xsi:type="dcterms:W3CDTF">2018-10-26T06:48:53Z</dcterms:created>
  <dcterms:modified xsi:type="dcterms:W3CDTF">2018-10-31T09:24:38Z</dcterms:modified>
</cp:coreProperties>
</file>